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8"/>
  </p:notesMasterIdLst>
  <p:sldIdLst>
    <p:sldId id="257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106" d="100"/>
          <a:sy n="106" d="100"/>
        </p:scale>
        <p:origin x="91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/>
            <a:t>3. Opracowanie programu działań mających na celu osiągnięcie celów środowiskowych</a:t>
          </a:r>
          <a:br>
            <a:rPr lang="pl-PL" sz="1300"/>
          </a:br>
          <a:r>
            <a:rPr lang="pl-PL" sz="1300"/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3. Opracowanie programu działań mających na celu osiągnięcie celów środowiskowych</a:t>
          </a:r>
          <a:br>
            <a:rPr lang="pl-PL" sz="1300" kern="1200"/>
          </a:br>
          <a:r>
            <a:rPr lang="pl-PL" sz="1300" kern="1200"/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11.05.2021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B56D565-9A12-4130-B9E0-696FDC5BD03B}"/>
              </a:ext>
            </a:extLst>
          </p:cNvPr>
          <p:cNvSpPr txBox="1"/>
          <p:nvPr/>
        </p:nvSpPr>
        <p:spPr>
          <a:xfrm>
            <a:off x="435469" y="2505670"/>
            <a:ext cx="1132046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od osiągnięcia celów środowiskowych </a:t>
            </a:r>
          </a:p>
          <a:p>
            <a:pPr algn="ctr">
              <a:defRPr/>
            </a:pPr>
            <a:endParaRPr 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Region wodny Środkowej Wisły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 osiągnięcia celów środowiskowych 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od osiągnięcia celów środowiskowych: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czasowe (art. 4.4 RDW) - odroczenie w czasie terminu osiągnięcia celu środowiskowego: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2027 r. – jeśli stan wód jest zły, ale do 2027 r. zostanie osiągnięty dobry stan wód;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2039 r. – jeśli stan chemiczny wód powierzchniowych jest zły ze względu na przekroczenie środowiskowych norm jakości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naturalne warunki nie pozwalają na zgodne z czasem poprawienie się stanu części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brak możliwości technicznych (możliwy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570" y="63748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Złagodzenie celu środowiskowego (art. 4.5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warunki naturalne (np. dopływ zanieczyszczeń z innych jcwp) lub/i,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5287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prstClr val="white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/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środowiskowe nie zostały osiągnięte 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Brak pożądanej skuteczności </a:t>
              </a:r>
              <a:b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</a:b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wynikające z wyjątkowych zdarzeń naturalnych i antropogenicznych (art. 4.6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</a:t>
            </a:r>
            <a:r>
              <a:rPr lang="pl-PL" sz="1400">
                <a:latin typeface="Roboto" panose="02000000000000000000" pitchFamily="2" charset="0"/>
                <a:ea typeface="Roboto" panose="02000000000000000000" pitchFamily="2" charset="0"/>
              </a:rPr>
              <a:t>4.6 RDW – przedstawia natomiast warunki do ustanowienia odstępstwa tego typu.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Nowe zmiany charakterystyki fizycznej jcwp, nowe zmiany poziomu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nowe zrównoważone formy działalności gospodarczej człowieka (art. 4.7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 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końca 2017 r. wpisanie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Punktem wyjścia dla typowania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do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 w trybie art. 4.4 i 4.5 RDW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są dane o stanie wód (dane GIOŚ uzyskane w ramach Państwowego Monitoringu Środowiska przełożone na nowy układ planistyczny).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presji pozwoliła na ustalenie przyczyn nieosiągnięcia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Przyjęto katalog warunków naturalnych, które mają znaczący wpływ możliwość i/lub termin 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Zestawienie powyższych danych pozwoliło na zidentyfikowanie konkretnych wskaźników, dla których: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odroczono termin osiągnięcia celów środowiskowych lub/oraz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złagodzono cel środowiskowy (do poziomu klasy – powiązanie z przepisami o ocenie i klasyfikacji stanu wód).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>
                <a:tab pos="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9061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(wykaz odstępstw w trybie art. 4.7 RDW) zawiera informacje o działaniach i inwestycjach spełniających następujące kryteria: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mogą wpłynąć na możliwość osiągnięcia celów środowiskowych,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spełniają warunki, o których mowa w art. 68 pkt 1, 3 i 4 ustawy z dnia 20 lipca 2017 r. - Prawo wodne (lub art. 38j Prawa wodnego z 2001 r.)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Art. 68 PW 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(transpozycja art. 4 ust. 7 RDW): dopuszczalna kolizja z celem środowiskowym (w zakresie stanu/potencjału ekologicznego jcwp i stanu ilościowego </a:t>
            </a:r>
            <a:r>
              <a:rPr kumimoji="0" lang="pl-PL" alt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), jeżeli są spełnione warunki (łącznie):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podejmowane są wszelkie działania, aby łagodzić skutki negatywnych oddziaływań na stan jednolitych części wód;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działań, o których mowa w art. 66 i art. 67, są szczegółowo przedstawione w PGW;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IIaPGW 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zawiera aktualizację Wykazu Inwestycji (spełniających przesłanki art. 4 ust. 7 RDW), który był częścią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– ankietyzacja inwestorów;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Wykazie nie ma inwestycji i działań z okresu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które: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były wpisane do wykazu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oraz: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oceny wodnoprawnej (decyzji) wydanej z zastosowaniem art. 68 PW (4.7 RDW),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18925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4.xml><?xml version="1.0" encoding="utf-8"?>
<?mso-contentType ?>
<SharedContentType xmlns="Microsoft.SharePoint.Taxonomy.ContentTypeSync" SourceId="10f259f9-296d-45ec-b40f-2b565e2e2123" ContentTypeId="0x01" PreviousValue="false"/>
</file>

<file path=customXml/itemProps1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4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5704</TotalTime>
  <Words>1392</Words>
  <Application>Microsoft Office PowerPoint</Application>
  <PresentationFormat>Panoramiczny</PresentationFormat>
  <Paragraphs>90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Zielone Oko</cp:lastModifiedBy>
  <cp:revision>27</cp:revision>
  <dcterms:created xsi:type="dcterms:W3CDTF">2017-12-14T14:22:37Z</dcterms:created>
  <dcterms:modified xsi:type="dcterms:W3CDTF">2021-05-11T14:31:32Z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